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思源黑体-超粗体" panose="02010600030101010101" charset="-122"/>
      <p:regular r:id="rId15"/>
    </p:embeddedFont>
    <p:embeddedFont>
      <p:font typeface="思源黑体-粗体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Heavy" panose="02010600030101010101" charset="0"/>
      <p:regular r:id="rId25"/>
    </p:embeddedFont>
    <p:embeddedFont>
      <p:font typeface="Montserrat Ultra-Bold" panose="0201060003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7" d="100"/>
          <a:sy n="97" d="100"/>
        </p:scale>
        <p:origin x="72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EE297-1D2E-4C75-8629-79BC4003E60B}" type="datetimeFigureOut">
              <a:rPr lang="zh-CN" altLang="en-US" smtClean="0"/>
              <a:t>2024/3/12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7551-34FB-4109-A938-9C4EC959C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01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7551-34FB-4109-A938-9C4EC959C3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48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svg"/><Relationship Id="rId3" Type="http://schemas.openxmlformats.org/officeDocument/2006/relationships/image" Target="../media/image22.png"/><Relationship Id="rId7" Type="http://schemas.openxmlformats.org/officeDocument/2006/relationships/image" Target="../media/image15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24.sv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12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15.sv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25736" y="3760807"/>
            <a:ext cx="10481334" cy="12196461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66403" y="7355085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199" y="0"/>
                </a:lnTo>
                <a:lnTo>
                  <a:pt x="1955199" y="1480857"/>
                </a:lnTo>
                <a:lnTo>
                  <a:pt x="0" y="148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42256" y="1422483"/>
            <a:ext cx="793443" cy="923279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22450" y="1611038"/>
            <a:ext cx="3824343" cy="7761642"/>
            <a:chOff x="0" y="0"/>
            <a:chExt cx="5099124" cy="10348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99177" cy="10348850"/>
            </a:xfrm>
            <a:custGeom>
              <a:avLst/>
              <a:gdLst/>
              <a:ahLst/>
              <a:cxnLst/>
              <a:rect l="l" t="t" r="r" b="b"/>
              <a:pathLst>
                <a:path w="5099177" h="10348850">
                  <a:moveTo>
                    <a:pt x="0" y="591693"/>
                  </a:moveTo>
                  <a:cubicBezTo>
                    <a:pt x="0" y="264922"/>
                    <a:pt x="264922" y="0"/>
                    <a:pt x="591693" y="0"/>
                  </a:cubicBezTo>
                  <a:lnTo>
                    <a:pt x="4507484" y="0"/>
                  </a:lnTo>
                  <a:cubicBezTo>
                    <a:pt x="4834255" y="0"/>
                    <a:pt x="5099177" y="264922"/>
                    <a:pt x="5099177" y="591693"/>
                  </a:cubicBezTo>
                  <a:lnTo>
                    <a:pt x="5099177" y="9757156"/>
                  </a:lnTo>
                  <a:cubicBezTo>
                    <a:pt x="5099177" y="10083927"/>
                    <a:pt x="4834255" y="10348850"/>
                    <a:pt x="4507484" y="10348850"/>
                  </a:cubicBezTo>
                  <a:lnTo>
                    <a:pt x="591693" y="10348850"/>
                  </a:lnTo>
                  <a:cubicBezTo>
                    <a:pt x="264922" y="10348849"/>
                    <a:pt x="0" y="10083927"/>
                    <a:pt x="0" y="97571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1146554" y="348358"/>
            <a:ext cx="5088732" cy="10287000"/>
          </a:xfrm>
          <a:custGeom>
            <a:avLst/>
            <a:gdLst/>
            <a:ahLst/>
            <a:cxnLst/>
            <a:rect l="l" t="t" r="r" b="b"/>
            <a:pathLst>
              <a:path w="5088732" h="10287000">
                <a:moveTo>
                  <a:pt x="0" y="0"/>
                </a:moveTo>
                <a:lnTo>
                  <a:pt x="5088732" y="0"/>
                </a:lnTo>
                <a:lnTo>
                  <a:pt x="5088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152"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656616" y="2868978"/>
            <a:ext cx="558165" cy="952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028700" y="9382204"/>
            <a:ext cx="83088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259040" y="720086"/>
            <a:ext cx="3367144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9"/>
              </a:lnSpc>
            </a:pPr>
            <a:r>
              <a:rPr lang="en-US" sz="1575">
                <a:solidFill>
                  <a:srgbClr val="FFFFFF"/>
                </a:solidFill>
                <a:latin typeface="Montserrat Heavy"/>
              </a:rPr>
              <a:t>BUPT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997608" y="726646"/>
            <a:ext cx="9525" cy="251573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630918" y="7369374"/>
            <a:ext cx="2646381" cy="726140"/>
            <a:chOff x="0" y="0"/>
            <a:chExt cx="3528508" cy="9681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528568" cy="968248"/>
            </a:xfrm>
            <a:custGeom>
              <a:avLst/>
              <a:gdLst/>
              <a:ahLst/>
              <a:cxnLst/>
              <a:rect l="l" t="t" r="r" b="b"/>
              <a:pathLst>
                <a:path w="3528568" h="968248">
                  <a:moveTo>
                    <a:pt x="0" y="484124"/>
                  </a:moveTo>
                  <a:cubicBezTo>
                    <a:pt x="0" y="216789"/>
                    <a:pt x="216789" y="0"/>
                    <a:pt x="484124" y="0"/>
                  </a:cubicBezTo>
                  <a:lnTo>
                    <a:pt x="3044444" y="0"/>
                  </a:lnTo>
                  <a:cubicBezTo>
                    <a:pt x="3311779" y="0"/>
                    <a:pt x="3528568" y="216789"/>
                    <a:pt x="3528568" y="484124"/>
                  </a:cubicBezTo>
                  <a:cubicBezTo>
                    <a:pt x="3528568" y="751459"/>
                    <a:pt x="3311779" y="968248"/>
                    <a:pt x="3044444" y="968248"/>
                  </a:cubicBezTo>
                  <a:lnTo>
                    <a:pt x="484124" y="968248"/>
                  </a:lnTo>
                  <a:cubicBezTo>
                    <a:pt x="216789" y="968248"/>
                    <a:pt x="0" y="751459"/>
                    <a:pt x="0" y="4841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AutoShape 18"/>
          <p:cNvSpPr/>
          <p:nvPr/>
        </p:nvSpPr>
        <p:spPr>
          <a:xfrm rot="10789677">
            <a:off x="12304956" y="3315789"/>
            <a:ext cx="3172288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2198480" y="3490938"/>
            <a:ext cx="3318733" cy="4978101"/>
          </a:xfrm>
          <a:custGeom>
            <a:avLst/>
            <a:gdLst/>
            <a:ahLst/>
            <a:cxnLst/>
            <a:rect l="l" t="t" r="r" b="b"/>
            <a:pathLst>
              <a:path w="3318733" h="4978101">
                <a:moveTo>
                  <a:pt x="0" y="0"/>
                </a:moveTo>
                <a:lnTo>
                  <a:pt x="3318734" y="0"/>
                </a:lnTo>
                <a:lnTo>
                  <a:pt x="3318734" y="4978101"/>
                </a:lnTo>
                <a:lnTo>
                  <a:pt x="0" y="4978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697222" y="2562516"/>
            <a:ext cx="1678809" cy="1953523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77490" y="5552062"/>
            <a:ext cx="420220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Montserrat"/>
              </a:rPr>
              <a:t>北京邮电大学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3326" y="3751282"/>
            <a:ext cx="11890572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80"/>
              </a:lnSpc>
            </a:pPr>
            <a:r>
              <a:rPr lang="en-US" sz="9900">
                <a:solidFill>
                  <a:srgbClr val="9EFC74"/>
                </a:solidFill>
                <a:latin typeface="思源黑体-超粗体"/>
                <a:ea typeface="思源黑体-超粗体"/>
              </a:rPr>
              <a:t>活力风PPT模板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2359" y="3159040"/>
            <a:ext cx="7627895" cy="38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00">
                <a:solidFill>
                  <a:srgbClr val="FFFFFF"/>
                </a:solidFill>
                <a:latin typeface="思源黑体-粗体"/>
              </a:rPr>
              <a:t>Beijing University of Posts and Telecommunications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67312" y="720086"/>
            <a:ext cx="2353248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650" spc="402">
                <a:solidFill>
                  <a:srgbClr val="FFFFFF"/>
                </a:solidFill>
                <a:ea typeface="思源黑体-粗体"/>
              </a:rPr>
              <a:t>厚德博学  敬业乐群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35699" y="7544347"/>
            <a:ext cx="23459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3632CD"/>
                </a:solidFill>
                <a:latin typeface="思源黑体-超粗体 Light"/>
                <a:ea typeface="思源黑体-超粗体 Light"/>
              </a:rPr>
              <a:t>汇报人：XXX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33898" y="2270506"/>
            <a:ext cx="1985634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dirty="0" err="1">
                <a:solidFill>
                  <a:srgbClr val="0048E5"/>
                </a:solidFill>
                <a:ea typeface="Montserrat Ultra-Bold"/>
              </a:rPr>
              <a:t>添加关键词</a:t>
            </a:r>
            <a:endParaRPr lang="en-US" sz="1800" dirty="0">
              <a:solidFill>
                <a:srgbClr val="0048E5"/>
              </a:solidFill>
              <a:ea typeface="Montserrat Ultra-Bold"/>
            </a:endParaRPr>
          </a:p>
          <a:p>
            <a:pPr algn="r">
              <a:lnSpc>
                <a:spcPts val="2160"/>
              </a:lnSpc>
            </a:pPr>
            <a:r>
              <a:rPr lang="en-US" sz="1800" dirty="0" err="1">
                <a:solidFill>
                  <a:srgbClr val="0048E5"/>
                </a:solidFill>
                <a:ea typeface="Montserrat Ultra-Bold"/>
              </a:rPr>
              <a:t>添加关键词</a:t>
            </a:r>
            <a:endParaRPr lang="en-US" sz="1800" dirty="0">
              <a:solidFill>
                <a:srgbClr val="0048E5"/>
              </a:solidFill>
              <a:ea typeface="Montserrat Ultra-Bold"/>
            </a:endParaRPr>
          </a:p>
          <a:p>
            <a:pPr algn="r">
              <a:lnSpc>
                <a:spcPts val="2160"/>
              </a:lnSpc>
            </a:pPr>
            <a:r>
              <a:rPr lang="en-US" sz="1800" dirty="0" err="1">
                <a:solidFill>
                  <a:srgbClr val="0048E5"/>
                </a:solidFill>
                <a:ea typeface="Montserrat Ultra-Bold"/>
              </a:rPr>
              <a:t>添加关键词</a:t>
            </a:r>
            <a:endParaRPr lang="en-US" sz="1800" dirty="0">
              <a:solidFill>
                <a:srgbClr val="0048E5"/>
              </a:solidFill>
              <a:ea typeface="Montserrat Ul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27240" y="8536668"/>
            <a:ext cx="3008566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endParaRPr lang="en-US" sz="1500" dirty="0">
              <a:solidFill>
                <a:srgbClr val="ADB9CA"/>
              </a:solidFill>
              <a:latin typeface="Montserrat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1577490" y="8328778"/>
            <a:ext cx="2646381" cy="726140"/>
            <a:chOff x="0" y="0"/>
            <a:chExt cx="3528508" cy="96818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528568" cy="968248"/>
            </a:xfrm>
            <a:custGeom>
              <a:avLst/>
              <a:gdLst/>
              <a:ahLst/>
              <a:cxnLst/>
              <a:rect l="l" t="t" r="r" b="b"/>
              <a:pathLst>
                <a:path w="3528568" h="968248">
                  <a:moveTo>
                    <a:pt x="0" y="484124"/>
                  </a:moveTo>
                  <a:cubicBezTo>
                    <a:pt x="0" y="216789"/>
                    <a:pt x="216789" y="0"/>
                    <a:pt x="484124" y="0"/>
                  </a:cubicBezTo>
                  <a:lnTo>
                    <a:pt x="3044444" y="0"/>
                  </a:lnTo>
                  <a:cubicBezTo>
                    <a:pt x="3311779" y="0"/>
                    <a:pt x="3528568" y="216789"/>
                    <a:pt x="3528568" y="484124"/>
                  </a:cubicBezTo>
                  <a:cubicBezTo>
                    <a:pt x="3528568" y="751459"/>
                    <a:pt x="3311779" y="968248"/>
                    <a:pt x="3044444" y="968248"/>
                  </a:cubicBezTo>
                  <a:lnTo>
                    <a:pt x="484124" y="968248"/>
                  </a:lnTo>
                  <a:cubicBezTo>
                    <a:pt x="216789" y="968248"/>
                    <a:pt x="0" y="751459"/>
                    <a:pt x="0" y="4841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877928" y="8552713"/>
            <a:ext cx="23459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3632CD"/>
                </a:solidFill>
                <a:latin typeface="思源黑体-超粗体 Light"/>
                <a:ea typeface="思源黑体-超粗体 Light"/>
              </a:rPr>
              <a:t>时间：XX月XX日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98387" y="3543917"/>
            <a:ext cx="9365576" cy="10898125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4002" y="1749843"/>
            <a:ext cx="730024" cy="849482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020733" y="7355085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199" y="0"/>
                </a:lnTo>
                <a:lnTo>
                  <a:pt x="1955199" y="1480857"/>
                </a:lnTo>
                <a:lnTo>
                  <a:pt x="0" y="148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703817" y="1611038"/>
            <a:ext cx="3824343" cy="7761642"/>
            <a:chOff x="0" y="0"/>
            <a:chExt cx="5099124" cy="103488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99177" cy="10348850"/>
            </a:xfrm>
            <a:custGeom>
              <a:avLst/>
              <a:gdLst/>
              <a:ahLst/>
              <a:cxnLst/>
              <a:rect l="l" t="t" r="r" b="b"/>
              <a:pathLst>
                <a:path w="5099177" h="10348850">
                  <a:moveTo>
                    <a:pt x="0" y="591693"/>
                  </a:moveTo>
                  <a:cubicBezTo>
                    <a:pt x="0" y="264922"/>
                    <a:pt x="264922" y="0"/>
                    <a:pt x="591693" y="0"/>
                  </a:cubicBezTo>
                  <a:lnTo>
                    <a:pt x="4507484" y="0"/>
                  </a:lnTo>
                  <a:cubicBezTo>
                    <a:pt x="4834255" y="0"/>
                    <a:pt x="5099177" y="264922"/>
                    <a:pt x="5099177" y="591693"/>
                  </a:cubicBezTo>
                  <a:lnTo>
                    <a:pt x="5099177" y="9757156"/>
                  </a:lnTo>
                  <a:cubicBezTo>
                    <a:pt x="5099177" y="10083927"/>
                    <a:pt x="4834255" y="10348850"/>
                    <a:pt x="4507484" y="10348850"/>
                  </a:cubicBezTo>
                  <a:lnTo>
                    <a:pt x="591693" y="10348850"/>
                  </a:lnTo>
                  <a:cubicBezTo>
                    <a:pt x="264922" y="10348849"/>
                    <a:pt x="0" y="10083927"/>
                    <a:pt x="0" y="975715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927921" y="348358"/>
            <a:ext cx="5088732" cy="10287000"/>
          </a:xfrm>
          <a:custGeom>
            <a:avLst/>
            <a:gdLst/>
            <a:ahLst/>
            <a:cxnLst/>
            <a:rect l="l" t="t" r="r" b="b"/>
            <a:pathLst>
              <a:path w="5088732" h="10287000">
                <a:moveTo>
                  <a:pt x="0" y="0"/>
                </a:moveTo>
                <a:lnTo>
                  <a:pt x="5088732" y="0"/>
                </a:lnTo>
                <a:lnTo>
                  <a:pt x="5088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215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0865" y="4619064"/>
            <a:ext cx="8524411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80"/>
              </a:lnSpc>
            </a:pPr>
            <a:r>
              <a:rPr lang="en-US" sz="14400">
                <a:solidFill>
                  <a:srgbClr val="FFFFFF"/>
                </a:solidFill>
                <a:ea typeface="思源黑体-超粗体 Heavy"/>
              </a:rPr>
              <a:t>感谢</a:t>
            </a:r>
            <a:r>
              <a:rPr lang="en-US" sz="14400">
                <a:solidFill>
                  <a:srgbClr val="9EFC74"/>
                </a:solidFill>
                <a:ea typeface="思源黑体-超粗体 Heavy"/>
              </a:rPr>
              <a:t>观看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5027" y="2184109"/>
            <a:ext cx="5063713" cy="216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 Ultra-Bold"/>
              </a:rPr>
              <a:t>Thanks </a:t>
            </a:r>
          </a:p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 Ultra-Bold"/>
              </a:rPr>
              <a:t>For </a:t>
            </a:r>
          </a:p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ontserrat Ultra-Bold"/>
              </a:rPr>
              <a:t>Your Watching</a:t>
            </a:r>
          </a:p>
        </p:txBody>
      </p:sp>
      <p:sp>
        <p:nvSpPr>
          <p:cNvPr id="14" name="AutoShape 14"/>
          <p:cNvSpPr/>
          <p:nvPr/>
        </p:nvSpPr>
        <p:spPr>
          <a:xfrm rot="36461">
            <a:off x="2543769" y="3341778"/>
            <a:ext cx="89808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278458" y="7369374"/>
            <a:ext cx="2646381" cy="726140"/>
            <a:chOff x="0" y="0"/>
            <a:chExt cx="3528508" cy="9681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28568" cy="968248"/>
            </a:xfrm>
            <a:custGeom>
              <a:avLst/>
              <a:gdLst/>
              <a:ahLst/>
              <a:cxnLst/>
              <a:rect l="l" t="t" r="r" b="b"/>
              <a:pathLst>
                <a:path w="3528568" h="968248">
                  <a:moveTo>
                    <a:pt x="0" y="484124"/>
                  </a:moveTo>
                  <a:cubicBezTo>
                    <a:pt x="0" y="216789"/>
                    <a:pt x="216789" y="0"/>
                    <a:pt x="484124" y="0"/>
                  </a:cubicBezTo>
                  <a:lnTo>
                    <a:pt x="3044444" y="0"/>
                  </a:lnTo>
                  <a:cubicBezTo>
                    <a:pt x="3311779" y="0"/>
                    <a:pt x="3528568" y="216789"/>
                    <a:pt x="3528568" y="484124"/>
                  </a:cubicBezTo>
                  <a:cubicBezTo>
                    <a:pt x="3528568" y="751459"/>
                    <a:pt x="3311779" y="968248"/>
                    <a:pt x="3044444" y="968248"/>
                  </a:cubicBezTo>
                  <a:lnTo>
                    <a:pt x="484124" y="968248"/>
                  </a:lnTo>
                  <a:cubicBezTo>
                    <a:pt x="216789" y="968248"/>
                    <a:pt x="0" y="751459"/>
                    <a:pt x="0" y="4841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583238" y="7544347"/>
            <a:ext cx="2345943" cy="32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3632CD"/>
                </a:solidFill>
                <a:ea typeface="思源黑体-超粗体 Light"/>
              </a:rPr>
              <a:t>汇报人：张小画</a:t>
            </a:r>
          </a:p>
        </p:txBody>
      </p:sp>
      <p:sp>
        <p:nvSpPr>
          <p:cNvPr id="18" name="AutoShape 18"/>
          <p:cNvSpPr/>
          <p:nvPr/>
        </p:nvSpPr>
        <p:spPr>
          <a:xfrm rot="10789677">
            <a:off x="12086324" y="3315789"/>
            <a:ext cx="3172288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17084282" y="-1244990"/>
            <a:ext cx="2161942" cy="2515715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82800" y="8183123"/>
            <a:ext cx="2646381" cy="726140"/>
            <a:chOff x="0" y="0"/>
            <a:chExt cx="3528508" cy="9681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28568" cy="968248"/>
            </a:xfrm>
            <a:custGeom>
              <a:avLst/>
              <a:gdLst/>
              <a:ahLst/>
              <a:cxnLst/>
              <a:rect l="l" t="t" r="r" b="b"/>
              <a:pathLst>
                <a:path w="3528568" h="968248">
                  <a:moveTo>
                    <a:pt x="0" y="484124"/>
                  </a:moveTo>
                  <a:cubicBezTo>
                    <a:pt x="0" y="216789"/>
                    <a:pt x="216789" y="0"/>
                    <a:pt x="484124" y="0"/>
                  </a:cubicBezTo>
                  <a:lnTo>
                    <a:pt x="3044444" y="0"/>
                  </a:lnTo>
                  <a:cubicBezTo>
                    <a:pt x="3311779" y="0"/>
                    <a:pt x="3528568" y="216789"/>
                    <a:pt x="3528568" y="484124"/>
                  </a:cubicBezTo>
                  <a:cubicBezTo>
                    <a:pt x="3528568" y="751459"/>
                    <a:pt x="3311779" y="968248"/>
                    <a:pt x="3044444" y="968248"/>
                  </a:cubicBezTo>
                  <a:lnTo>
                    <a:pt x="484124" y="968248"/>
                  </a:lnTo>
                  <a:cubicBezTo>
                    <a:pt x="216789" y="968248"/>
                    <a:pt x="0" y="751459"/>
                    <a:pt x="0" y="4841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578895" y="8355397"/>
            <a:ext cx="2345943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3632CD"/>
                </a:solidFill>
                <a:latin typeface="思源黑体-超粗体 Light"/>
                <a:ea typeface="思源黑体-超粗体 Light"/>
              </a:rPr>
              <a:t>时间：XX月XX日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3F64DF8-23C0-4B81-941E-4EC4380EB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408" y="3499171"/>
            <a:ext cx="3350902" cy="5006248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457188" y="2489273"/>
            <a:ext cx="1721613" cy="2003331"/>
            <a:chOff x="0" y="0"/>
            <a:chExt cx="6985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46219" y="-6347901"/>
            <a:ext cx="10481334" cy="12196461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77729" y="6422314"/>
            <a:ext cx="9382353" cy="1091764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366114" y="2481867"/>
            <a:ext cx="4335604" cy="123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20"/>
              </a:lnSpc>
            </a:pPr>
            <a:r>
              <a:rPr lang="en-US" sz="8100">
                <a:solidFill>
                  <a:srgbClr val="FFFFFF"/>
                </a:solidFill>
                <a:ea typeface="思源黑体-超粗体 Heavy"/>
              </a:rPr>
              <a:t>目录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48297" y="3728348"/>
            <a:ext cx="4102428" cy="81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Montserrat Ultra-Bold"/>
              </a:rPr>
              <a:t>CONTENTS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73223" y="5219596"/>
            <a:ext cx="3745522" cy="3758594"/>
          </a:xfrm>
          <a:custGeom>
            <a:avLst/>
            <a:gdLst/>
            <a:ahLst/>
            <a:cxnLst/>
            <a:rect l="l" t="t" r="r" b="b"/>
            <a:pathLst>
              <a:path w="3745522" h="3758594">
                <a:moveTo>
                  <a:pt x="0" y="0"/>
                </a:moveTo>
                <a:lnTo>
                  <a:pt x="3745522" y="0"/>
                </a:lnTo>
                <a:lnTo>
                  <a:pt x="3745522" y="3758594"/>
                </a:lnTo>
                <a:lnTo>
                  <a:pt x="0" y="375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740885" y="5386002"/>
            <a:ext cx="471627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48E5"/>
                </a:solidFill>
                <a:latin typeface="Montserrat Ultra-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3289" y="7332430"/>
            <a:ext cx="2826388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2165" y="6382573"/>
            <a:ext cx="29637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48E5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952095" y="7105662"/>
            <a:ext cx="600841" cy="0"/>
          </a:xfrm>
          <a:prstGeom prst="line">
            <a:avLst/>
          </a:prstGeom>
          <a:ln w="19050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-821924" y="1452788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199" y="0"/>
                </a:lnTo>
                <a:lnTo>
                  <a:pt x="1955199" y="1480856"/>
                </a:lnTo>
                <a:lnTo>
                  <a:pt x="0" y="148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222337" y="5219596"/>
            <a:ext cx="3745522" cy="3758594"/>
          </a:xfrm>
          <a:custGeom>
            <a:avLst/>
            <a:gdLst/>
            <a:ahLst/>
            <a:cxnLst/>
            <a:rect l="l" t="t" r="r" b="b"/>
            <a:pathLst>
              <a:path w="3745522" h="3758594">
                <a:moveTo>
                  <a:pt x="0" y="0"/>
                </a:moveTo>
                <a:lnTo>
                  <a:pt x="3745522" y="0"/>
                </a:lnTo>
                <a:lnTo>
                  <a:pt x="3745522" y="3758594"/>
                </a:lnTo>
                <a:lnTo>
                  <a:pt x="0" y="375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6338303" y="5386002"/>
            <a:ext cx="575021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48E5"/>
                </a:solidFill>
                <a:latin typeface="Montserrat Ultra-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22402" y="7332430"/>
            <a:ext cx="2826389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491279" y="6382573"/>
            <a:ext cx="29637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48E5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3601209" y="7105662"/>
            <a:ext cx="575251" cy="0"/>
          </a:xfrm>
          <a:prstGeom prst="line">
            <a:avLst/>
          </a:prstGeom>
          <a:ln w="19050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9332206" y="5219596"/>
            <a:ext cx="3745522" cy="3758594"/>
          </a:xfrm>
          <a:custGeom>
            <a:avLst/>
            <a:gdLst/>
            <a:ahLst/>
            <a:cxnLst/>
            <a:rect l="l" t="t" r="r" b="b"/>
            <a:pathLst>
              <a:path w="3745522" h="3758594">
                <a:moveTo>
                  <a:pt x="0" y="0"/>
                </a:moveTo>
                <a:lnTo>
                  <a:pt x="3745523" y="0"/>
                </a:lnTo>
                <a:lnTo>
                  <a:pt x="3745523" y="3758594"/>
                </a:lnTo>
                <a:lnTo>
                  <a:pt x="0" y="375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465004" y="5386002"/>
            <a:ext cx="541358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48E5"/>
                </a:solidFill>
                <a:latin typeface="Montserrat Ultra-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32273" y="7332430"/>
            <a:ext cx="2826389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01149" y="6382573"/>
            <a:ext cx="29637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48E5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25" name="AutoShape 25"/>
          <p:cNvSpPr/>
          <p:nvPr/>
        </p:nvSpPr>
        <p:spPr>
          <a:xfrm>
            <a:off x="9711079" y="7105662"/>
            <a:ext cx="592928" cy="0"/>
          </a:xfrm>
          <a:prstGeom prst="line">
            <a:avLst/>
          </a:prstGeom>
          <a:ln w="19050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26"/>
          <p:cNvSpPr/>
          <p:nvPr/>
        </p:nvSpPr>
        <p:spPr>
          <a:xfrm>
            <a:off x="5443280" y="5219596"/>
            <a:ext cx="3745522" cy="3758594"/>
          </a:xfrm>
          <a:custGeom>
            <a:avLst/>
            <a:gdLst/>
            <a:ahLst/>
            <a:cxnLst/>
            <a:rect l="l" t="t" r="r" b="b"/>
            <a:pathLst>
              <a:path w="3745522" h="3758594">
                <a:moveTo>
                  <a:pt x="0" y="0"/>
                </a:moveTo>
                <a:lnTo>
                  <a:pt x="3745522" y="0"/>
                </a:lnTo>
                <a:lnTo>
                  <a:pt x="3745522" y="3758594"/>
                </a:lnTo>
                <a:lnTo>
                  <a:pt x="0" y="3758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8577279" y="5386002"/>
            <a:ext cx="538953" cy="40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48E5"/>
                </a:solidFill>
                <a:latin typeface="Montserrat Ultra-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43346" y="7332430"/>
            <a:ext cx="2826388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12222" y="6382573"/>
            <a:ext cx="296373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48E5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30" name="AutoShape 30"/>
          <p:cNvSpPr/>
          <p:nvPr/>
        </p:nvSpPr>
        <p:spPr>
          <a:xfrm>
            <a:off x="5822152" y="7105662"/>
            <a:ext cx="600096" cy="0"/>
          </a:xfrm>
          <a:prstGeom prst="line">
            <a:avLst/>
          </a:prstGeom>
          <a:ln w="19050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7764" y="2533324"/>
            <a:ext cx="2238503" cy="1695430"/>
          </a:xfrm>
          <a:custGeom>
            <a:avLst/>
            <a:gdLst/>
            <a:ahLst/>
            <a:cxnLst/>
            <a:rect l="l" t="t" r="r" b="b"/>
            <a:pathLst>
              <a:path w="2238503" h="1695430">
                <a:moveTo>
                  <a:pt x="0" y="0"/>
                </a:moveTo>
                <a:lnTo>
                  <a:pt x="2238502" y="0"/>
                </a:lnTo>
                <a:lnTo>
                  <a:pt x="2238502" y="1695431"/>
                </a:lnTo>
                <a:lnTo>
                  <a:pt x="0" y="169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7260" y="1847212"/>
            <a:ext cx="6198538" cy="7212845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47795" y="3385213"/>
            <a:ext cx="651314" cy="75789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4960" y="-1240661"/>
            <a:ext cx="2066080" cy="2404166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1837470" y="7586266"/>
            <a:ext cx="4530214" cy="3431160"/>
          </a:xfrm>
          <a:custGeom>
            <a:avLst/>
            <a:gdLst/>
            <a:ahLst/>
            <a:cxnLst/>
            <a:rect l="l" t="t" r="r" b="b"/>
            <a:pathLst>
              <a:path w="4530214" h="3431160">
                <a:moveTo>
                  <a:pt x="0" y="0"/>
                </a:moveTo>
                <a:lnTo>
                  <a:pt x="4530215" y="0"/>
                </a:lnTo>
                <a:lnTo>
                  <a:pt x="4530215" y="3431161"/>
                </a:lnTo>
                <a:lnTo>
                  <a:pt x="0" y="343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06027" y="3777211"/>
            <a:ext cx="852441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853" y="3123796"/>
            <a:ext cx="5631723" cy="455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20"/>
              </a:lnSpc>
            </a:pPr>
            <a:r>
              <a:rPr lang="en-US" sz="29850">
                <a:solidFill>
                  <a:srgbClr val="0048E5"/>
                </a:solidFill>
                <a:latin typeface="Montserrat Ultra-Bold"/>
              </a:rPr>
              <a:t>01</a:t>
            </a:r>
          </a:p>
        </p:txBody>
      </p:sp>
      <p:sp>
        <p:nvSpPr>
          <p:cNvPr id="15" name="AutoShape 15"/>
          <p:cNvSpPr/>
          <p:nvPr/>
        </p:nvSpPr>
        <p:spPr>
          <a:xfrm rot="17216">
            <a:off x="9228059" y="5206974"/>
            <a:ext cx="1901916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106028" y="5569632"/>
            <a:ext cx="7627895" cy="119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00">
                <a:solidFill>
                  <a:srgbClr val="FFFFFF"/>
                </a:solidFill>
                <a:ea typeface="思源黑体-粗体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7" name="AutoShape 17"/>
          <p:cNvSpPr/>
          <p:nvPr/>
        </p:nvSpPr>
        <p:spPr>
          <a:xfrm rot="10599">
            <a:off x="2673665" y="9292322"/>
            <a:ext cx="12356814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9232833" y="7202682"/>
            <a:ext cx="2646381" cy="726140"/>
            <a:chOff x="0" y="0"/>
            <a:chExt cx="3528508" cy="9681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28568" cy="968248"/>
            </a:xfrm>
            <a:custGeom>
              <a:avLst/>
              <a:gdLst/>
              <a:ahLst/>
              <a:cxnLst/>
              <a:rect l="l" t="t" r="r" b="b"/>
              <a:pathLst>
                <a:path w="3528568" h="968248">
                  <a:moveTo>
                    <a:pt x="0" y="484124"/>
                  </a:moveTo>
                  <a:cubicBezTo>
                    <a:pt x="0" y="216789"/>
                    <a:pt x="216789" y="0"/>
                    <a:pt x="484124" y="0"/>
                  </a:cubicBezTo>
                  <a:lnTo>
                    <a:pt x="3044444" y="0"/>
                  </a:lnTo>
                  <a:cubicBezTo>
                    <a:pt x="3311779" y="0"/>
                    <a:pt x="3528568" y="216789"/>
                    <a:pt x="3528568" y="484124"/>
                  </a:cubicBezTo>
                  <a:cubicBezTo>
                    <a:pt x="3528568" y="751459"/>
                    <a:pt x="3311779" y="968248"/>
                    <a:pt x="3044444" y="968248"/>
                  </a:cubicBezTo>
                  <a:lnTo>
                    <a:pt x="484124" y="968248"/>
                  </a:lnTo>
                  <a:cubicBezTo>
                    <a:pt x="216789" y="968248"/>
                    <a:pt x="0" y="751459"/>
                    <a:pt x="0" y="48412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540750" y="7348030"/>
            <a:ext cx="2030547" cy="37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1920">
                <a:solidFill>
                  <a:srgbClr val="3632CD"/>
                </a:solidFill>
                <a:ea typeface="思源黑体-超粗体 Light"/>
              </a:rPr>
              <a:t>第一章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93734" y="1022397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3" name="AutoShape 3"/>
          <p:cNvSpPr/>
          <p:nvPr/>
        </p:nvSpPr>
        <p:spPr>
          <a:xfrm rot="29254">
            <a:off x="1580161" y="1914087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93735" y="2571968"/>
            <a:ext cx="11084897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5" name="AutoShape 5"/>
          <p:cNvSpPr/>
          <p:nvPr/>
        </p:nvSpPr>
        <p:spPr>
          <a:xfrm rot="10792090">
            <a:off x="12655396" y="5477925"/>
            <a:ext cx="4139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565867" y="4798951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65867" y="5605866"/>
            <a:ext cx="4223792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8" name="AutoShape 8"/>
          <p:cNvSpPr/>
          <p:nvPr/>
        </p:nvSpPr>
        <p:spPr>
          <a:xfrm rot="10792090">
            <a:off x="12655396" y="8014075"/>
            <a:ext cx="4139984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565867" y="7335102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65867" y="8142016"/>
            <a:ext cx="4223792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86173" y="-8433830"/>
            <a:ext cx="10481334" cy="12196461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22151" y="4709165"/>
            <a:ext cx="948713" cy="1103957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17250" y="7272112"/>
            <a:ext cx="948713" cy="1103957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5386806" y="2365602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200" y="0"/>
                </a:lnTo>
                <a:lnTo>
                  <a:pt x="1955200" y="1480857"/>
                </a:lnTo>
                <a:lnTo>
                  <a:pt x="0" y="148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22464" y="4875737"/>
            <a:ext cx="743187" cy="824405"/>
          </a:xfrm>
          <a:custGeom>
            <a:avLst/>
            <a:gdLst/>
            <a:ahLst/>
            <a:cxnLst/>
            <a:rect l="l" t="t" r="r" b="b"/>
            <a:pathLst>
              <a:path w="743187" h="824405">
                <a:moveTo>
                  <a:pt x="0" y="0"/>
                </a:moveTo>
                <a:lnTo>
                  <a:pt x="743187" y="0"/>
                </a:lnTo>
                <a:lnTo>
                  <a:pt x="743187" y="824405"/>
                </a:lnTo>
                <a:lnTo>
                  <a:pt x="0" y="824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22464" y="7411888"/>
            <a:ext cx="743187" cy="824405"/>
          </a:xfrm>
          <a:custGeom>
            <a:avLst/>
            <a:gdLst/>
            <a:ahLst/>
            <a:cxnLst/>
            <a:rect l="l" t="t" r="r" b="b"/>
            <a:pathLst>
              <a:path w="743187" h="824405">
                <a:moveTo>
                  <a:pt x="0" y="0"/>
                </a:moveTo>
                <a:lnTo>
                  <a:pt x="743187" y="0"/>
                </a:lnTo>
                <a:lnTo>
                  <a:pt x="743187" y="824404"/>
                </a:lnTo>
                <a:lnTo>
                  <a:pt x="0" y="824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1439366" y="5005202"/>
            <a:ext cx="514284" cy="522839"/>
          </a:xfrm>
          <a:custGeom>
            <a:avLst/>
            <a:gdLst/>
            <a:ahLst/>
            <a:cxnLst/>
            <a:rect l="l" t="t" r="r" b="b"/>
            <a:pathLst>
              <a:path w="514284" h="522839">
                <a:moveTo>
                  <a:pt x="0" y="0"/>
                </a:moveTo>
                <a:lnTo>
                  <a:pt x="514283" y="0"/>
                </a:lnTo>
                <a:lnTo>
                  <a:pt x="514283" y="522839"/>
                </a:lnTo>
                <a:lnTo>
                  <a:pt x="0" y="522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462180" y="7540275"/>
            <a:ext cx="468654" cy="522839"/>
          </a:xfrm>
          <a:custGeom>
            <a:avLst/>
            <a:gdLst/>
            <a:ahLst/>
            <a:cxnLst/>
            <a:rect l="l" t="t" r="r" b="b"/>
            <a:pathLst>
              <a:path w="468654" h="522839">
                <a:moveTo>
                  <a:pt x="0" y="0"/>
                </a:moveTo>
                <a:lnTo>
                  <a:pt x="468655" y="0"/>
                </a:lnTo>
                <a:lnTo>
                  <a:pt x="468655" y="522839"/>
                </a:lnTo>
                <a:lnTo>
                  <a:pt x="0" y="52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9BDD282-AEC0-4A71-8634-4C5D60A1E1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2" b="11853"/>
          <a:stretch/>
        </p:blipFill>
        <p:spPr>
          <a:xfrm>
            <a:off x="1547654" y="4517352"/>
            <a:ext cx="8739475" cy="4600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1957EBB-D432-47C7-838A-252CC4DE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7" t="123" r="15419" b="-123"/>
          <a:stretch/>
        </p:blipFill>
        <p:spPr>
          <a:xfrm>
            <a:off x="10562769" y="1984162"/>
            <a:ext cx="6235994" cy="695411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5451738" y="8048209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199" y="0"/>
                </a:lnTo>
                <a:lnTo>
                  <a:pt x="1955199" y="1480857"/>
                </a:lnTo>
                <a:lnTo>
                  <a:pt x="0" y="1480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0795864">
            <a:off x="1578767" y="3666195"/>
            <a:ext cx="791834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89236" y="2987221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9237" y="3794136"/>
            <a:ext cx="7911666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70" y="4219316"/>
            <a:ext cx="9479382" cy="5828933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89236" y="1022397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12" name="AutoShape 12"/>
          <p:cNvSpPr/>
          <p:nvPr/>
        </p:nvSpPr>
        <p:spPr>
          <a:xfrm rot="29254">
            <a:off x="1575662" y="1914087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73351" y="4013432"/>
            <a:ext cx="10481334" cy="12196461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5D33C70-14E8-4B27-AA3D-3E7577332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47" b="29262"/>
          <a:stretch/>
        </p:blipFill>
        <p:spPr>
          <a:xfrm>
            <a:off x="1080766" y="1262744"/>
            <a:ext cx="7644289" cy="78551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128515" y="-2583970"/>
            <a:ext cx="3881169" cy="451626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10795523">
            <a:off x="9600454" y="4428518"/>
            <a:ext cx="731490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510924" y="3749544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0926" y="4556459"/>
            <a:ext cx="7308232" cy="104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85066" y="7406882"/>
            <a:ext cx="21588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9EFC74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13038" y="7406882"/>
            <a:ext cx="215888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9EFC74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5068" y="8027255"/>
            <a:ext cx="2507949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13038" y="8027255"/>
            <a:ext cx="2685904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10924" y="1529913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18" name="AutoShape 18"/>
          <p:cNvSpPr/>
          <p:nvPr/>
        </p:nvSpPr>
        <p:spPr>
          <a:xfrm rot="29254">
            <a:off x="9597350" y="2421603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188801" y="8048209"/>
            <a:ext cx="1955199" cy="1480857"/>
          </a:xfrm>
          <a:custGeom>
            <a:avLst/>
            <a:gdLst/>
            <a:ahLst/>
            <a:cxnLst/>
            <a:rect l="l" t="t" r="r" b="b"/>
            <a:pathLst>
              <a:path w="1955199" h="1480857">
                <a:moveTo>
                  <a:pt x="0" y="0"/>
                </a:moveTo>
                <a:lnTo>
                  <a:pt x="1955199" y="0"/>
                </a:lnTo>
                <a:lnTo>
                  <a:pt x="1955199" y="1480857"/>
                </a:lnTo>
                <a:lnTo>
                  <a:pt x="0" y="14808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>
            <a:extLst>
              <a:ext uri="{FF2B5EF4-FFF2-40B4-BE49-F238E27FC236}">
                <a16:creationId xmlns:a16="http://schemas.microsoft.com/office/drawing/2014/main" id="{488DA79B-4456-4D9A-9311-E25EFDF0C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94" y="2337370"/>
            <a:ext cx="3637975" cy="544241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B9503A3-B99C-40AE-80AE-B9A83B93C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42" y="4153055"/>
            <a:ext cx="3637975" cy="544241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0F91CA5-F5C2-4F69-9CF0-622D7A69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19" y="2345224"/>
            <a:ext cx="3637975" cy="544241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3DB4D2B1-5CFF-4DE8-8C50-DEAC43D38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262" y="4178865"/>
            <a:ext cx="3637975" cy="54424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6123" y="698182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7" name="AutoShape 7"/>
          <p:cNvSpPr/>
          <p:nvPr/>
        </p:nvSpPr>
        <p:spPr>
          <a:xfrm rot="29254">
            <a:off x="8584352" y="1589872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375275" y="2022656"/>
            <a:ext cx="937285" cy="1090658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23402" y="2022656"/>
            <a:ext cx="937285" cy="1090658"/>
            <a:chOff x="0" y="0"/>
            <a:chExt cx="6985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88076" y="8481967"/>
            <a:ext cx="937285" cy="1090658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60797" y="8481967"/>
            <a:ext cx="937285" cy="1090658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10787351">
            <a:off x="1399259" y="8587902"/>
            <a:ext cx="25887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309734" y="7908929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9735" y="8715843"/>
            <a:ext cx="2822127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23" name="AutoShape 23"/>
          <p:cNvSpPr/>
          <p:nvPr/>
        </p:nvSpPr>
        <p:spPr>
          <a:xfrm rot="10787351">
            <a:off x="5456727" y="2942999"/>
            <a:ext cx="25887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5563600" y="2264025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63602" y="3070939"/>
            <a:ext cx="2582089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26" name="AutoShape 26"/>
          <p:cNvSpPr/>
          <p:nvPr/>
        </p:nvSpPr>
        <p:spPr>
          <a:xfrm rot="10787351">
            <a:off x="13614005" y="2942999"/>
            <a:ext cx="25887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13720878" y="2264025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20880" y="3070939"/>
            <a:ext cx="2582090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29" name="AutoShape 29"/>
          <p:cNvSpPr/>
          <p:nvPr/>
        </p:nvSpPr>
        <p:spPr>
          <a:xfrm rot="10787351">
            <a:off x="9615594" y="8587902"/>
            <a:ext cx="25887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9572673" y="7908929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2674" y="8715843"/>
            <a:ext cx="2822127" cy="68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FFFFFF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32" name="Freeform 32"/>
          <p:cNvSpPr/>
          <p:nvPr/>
        </p:nvSpPr>
        <p:spPr>
          <a:xfrm>
            <a:off x="4448561" y="2138209"/>
            <a:ext cx="790712" cy="877294"/>
          </a:xfrm>
          <a:custGeom>
            <a:avLst/>
            <a:gdLst/>
            <a:ahLst/>
            <a:cxnLst/>
            <a:rect l="l" t="t" r="r" b="b"/>
            <a:pathLst>
              <a:path w="790712" h="877294">
                <a:moveTo>
                  <a:pt x="0" y="0"/>
                </a:moveTo>
                <a:lnTo>
                  <a:pt x="790712" y="0"/>
                </a:lnTo>
                <a:lnTo>
                  <a:pt x="790712" y="877294"/>
                </a:lnTo>
                <a:lnTo>
                  <a:pt x="0" y="87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5076803" y="8597519"/>
            <a:ext cx="790712" cy="877294"/>
          </a:xfrm>
          <a:custGeom>
            <a:avLst/>
            <a:gdLst/>
            <a:ahLst/>
            <a:cxnLst/>
            <a:rect l="l" t="t" r="r" b="b"/>
            <a:pathLst>
              <a:path w="790712" h="877294">
                <a:moveTo>
                  <a:pt x="0" y="0"/>
                </a:moveTo>
                <a:lnTo>
                  <a:pt x="790712" y="0"/>
                </a:lnTo>
                <a:lnTo>
                  <a:pt x="790712" y="877295"/>
                </a:lnTo>
                <a:lnTo>
                  <a:pt x="0" y="87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234084" y="8597519"/>
            <a:ext cx="790712" cy="877294"/>
          </a:xfrm>
          <a:custGeom>
            <a:avLst/>
            <a:gdLst/>
            <a:ahLst/>
            <a:cxnLst/>
            <a:rect l="l" t="t" r="r" b="b"/>
            <a:pathLst>
              <a:path w="790712" h="877294">
                <a:moveTo>
                  <a:pt x="0" y="0"/>
                </a:moveTo>
                <a:lnTo>
                  <a:pt x="790711" y="0"/>
                </a:lnTo>
                <a:lnTo>
                  <a:pt x="790711" y="877295"/>
                </a:lnTo>
                <a:lnTo>
                  <a:pt x="0" y="87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711499" y="2138209"/>
            <a:ext cx="790712" cy="877294"/>
          </a:xfrm>
          <a:custGeom>
            <a:avLst/>
            <a:gdLst/>
            <a:ahLst/>
            <a:cxnLst/>
            <a:rect l="l" t="t" r="r" b="b"/>
            <a:pathLst>
              <a:path w="790712" h="877294">
                <a:moveTo>
                  <a:pt x="0" y="0"/>
                </a:moveTo>
                <a:lnTo>
                  <a:pt x="790711" y="0"/>
                </a:lnTo>
                <a:lnTo>
                  <a:pt x="790711" y="877294"/>
                </a:lnTo>
                <a:lnTo>
                  <a:pt x="0" y="877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4622735" y="2337370"/>
            <a:ext cx="448892" cy="456360"/>
          </a:xfrm>
          <a:custGeom>
            <a:avLst/>
            <a:gdLst/>
            <a:ahLst/>
            <a:cxnLst/>
            <a:rect l="l" t="t" r="r" b="b"/>
            <a:pathLst>
              <a:path w="448892" h="456360">
                <a:moveTo>
                  <a:pt x="0" y="0"/>
                </a:moveTo>
                <a:lnTo>
                  <a:pt x="448892" y="0"/>
                </a:lnTo>
                <a:lnTo>
                  <a:pt x="448892" y="456360"/>
                </a:lnTo>
                <a:lnTo>
                  <a:pt x="0" y="456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417025" y="8799116"/>
            <a:ext cx="424829" cy="456360"/>
          </a:xfrm>
          <a:custGeom>
            <a:avLst/>
            <a:gdLst/>
            <a:ahLst/>
            <a:cxnLst/>
            <a:rect l="l" t="t" r="r" b="b"/>
            <a:pathLst>
              <a:path w="424829" h="456360">
                <a:moveTo>
                  <a:pt x="0" y="0"/>
                </a:moveTo>
                <a:lnTo>
                  <a:pt x="424829" y="0"/>
                </a:lnTo>
                <a:lnTo>
                  <a:pt x="424829" y="456360"/>
                </a:lnTo>
                <a:lnTo>
                  <a:pt x="0" y="456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2887512" y="2348676"/>
            <a:ext cx="409064" cy="456360"/>
          </a:xfrm>
          <a:custGeom>
            <a:avLst/>
            <a:gdLst/>
            <a:ahLst/>
            <a:cxnLst/>
            <a:rect l="l" t="t" r="r" b="b"/>
            <a:pathLst>
              <a:path w="409064" h="456360">
                <a:moveTo>
                  <a:pt x="0" y="0"/>
                </a:moveTo>
                <a:lnTo>
                  <a:pt x="409064" y="0"/>
                </a:lnTo>
                <a:lnTo>
                  <a:pt x="409064" y="456360"/>
                </a:lnTo>
                <a:lnTo>
                  <a:pt x="0" y="4563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239345" y="8787477"/>
            <a:ext cx="472300" cy="456360"/>
          </a:xfrm>
          <a:custGeom>
            <a:avLst/>
            <a:gdLst/>
            <a:ahLst/>
            <a:cxnLst/>
            <a:rect l="l" t="t" r="r" b="b"/>
            <a:pathLst>
              <a:path w="472300" h="456360">
                <a:moveTo>
                  <a:pt x="0" y="0"/>
                </a:moveTo>
                <a:lnTo>
                  <a:pt x="472299" y="0"/>
                </a:lnTo>
                <a:lnTo>
                  <a:pt x="472299" y="456360"/>
                </a:lnTo>
                <a:lnTo>
                  <a:pt x="0" y="456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9254">
            <a:off x="8584352" y="1589872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256452" y="3593880"/>
            <a:ext cx="3766548" cy="4382892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9EFC7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39449" y="4272276"/>
            <a:ext cx="2600554" cy="302610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2081350">
            <a:off x="6202438" y="4179449"/>
            <a:ext cx="735145" cy="0"/>
          </a:xfrm>
          <a:prstGeom prst="line">
            <a:avLst/>
          </a:prstGeom>
          <a:ln w="28575" cap="rnd">
            <a:solidFill>
              <a:srgbClr val="9EFC7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2081350">
            <a:off x="6202438" y="7329442"/>
            <a:ext cx="735145" cy="0"/>
          </a:xfrm>
          <a:prstGeom prst="line">
            <a:avLst/>
          </a:prstGeom>
          <a:ln w="28575" cap="rnd">
            <a:solidFill>
              <a:srgbClr val="9EFC7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8718649">
            <a:off x="11341870" y="4179449"/>
            <a:ext cx="735145" cy="0"/>
          </a:xfrm>
          <a:prstGeom prst="line">
            <a:avLst/>
          </a:prstGeom>
          <a:ln w="28575" cap="rnd">
            <a:solidFill>
              <a:srgbClr val="9EFC7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8718649">
            <a:off x="11341870" y="7329442"/>
            <a:ext cx="735145" cy="0"/>
          </a:xfrm>
          <a:prstGeom prst="line">
            <a:avLst/>
          </a:prstGeom>
          <a:ln w="28575" cap="rnd">
            <a:solidFill>
              <a:srgbClr val="9EFC7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2195511" y="3279950"/>
            <a:ext cx="3934080" cy="1251885"/>
            <a:chOff x="0" y="0"/>
            <a:chExt cx="5245440" cy="16691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195511" y="7104186"/>
            <a:ext cx="3934080" cy="1251885"/>
            <a:chOff x="0" y="0"/>
            <a:chExt cx="5245440" cy="16691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061486" y="3279950"/>
            <a:ext cx="3934080" cy="1251885"/>
            <a:chOff x="0" y="0"/>
            <a:chExt cx="5245440" cy="16691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061486" y="7104186"/>
            <a:ext cx="3934080" cy="1251885"/>
            <a:chOff x="0" y="0"/>
            <a:chExt cx="5245440" cy="16691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12326" y="6864448"/>
            <a:ext cx="1487888" cy="1731360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578896" y="6864448"/>
            <a:ext cx="1487888" cy="1731360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24293" y="3009123"/>
            <a:ext cx="1487888" cy="1731360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590864" y="3009123"/>
            <a:ext cx="1487888" cy="1731360"/>
            <a:chOff x="0" y="0"/>
            <a:chExt cx="6985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rot="10785614">
            <a:off x="3058700" y="3965598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10785614">
            <a:off x="3058700" y="7755074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10785614">
            <a:off x="12828319" y="3965598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10785614">
            <a:off x="12818864" y="7755074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1491769" y="3492072"/>
            <a:ext cx="752937" cy="765463"/>
          </a:xfrm>
          <a:custGeom>
            <a:avLst/>
            <a:gdLst/>
            <a:ahLst/>
            <a:cxnLst/>
            <a:rect l="l" t="t" r="r" b="b"/>
            <a:pathLst>
              <a:path w="752937" h="765463">
                <a:moveTo>
                  <a:pt x="0" y="0"/>
                </a:moveTo>
                <a:lnTo>
                  <a:pt x="752937" y="0"/>
                </a:lnTo>
                <a:lnTo>
                  <a:pt x="752937" y="765462"/>
                </a:lnTo>
                <a:lnTo>
                  <a:pt x="0" y="76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5966436" y="3492072"/>
            <a:ext cx="712576" cy="765463"/>
          </a:xfrm>
          <a:custGeom>
            <a:avLst/>
            <a:gdLst/>
            <a:ahLst/>
            <a:cxnLst/>
            <a:rect l="l" t="t" r="r" b="b"/>
            <a:pathLst>
              <a:path w="712576" h="765463">
                <a:moveTo>
                  <a:pt x="0" y="0"/>
                </a:moveTo>
                <a:lnTo>
                  <a:pt x="712577" y="0"/>
                </a:lnTo>
                <a:lnTo>
                  <a:pt x="712577" y="765462"/>
                </a:lnTo>
                <a:lnTo>
                  <a:pt x="0" y="76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5979658" y="7367580"/>
            <a:ext cx="686133" cy="765463"/>
          </a:xfrm>
          <a:custGeom>
            <a:avLst/>
            <a:gdLst/>
            <a:ahLst/>
            <a:cxnLst/>
            <a:rect l="l" t="t" r="r" b="b"/>
            <a:pathLst>
              <a:path w="686133" h="765463">
                <a:moveTo>
                  <a:pt x="0" y="0"/>
                </a:moveTo>
                <a:lnTo>
                  <a:pt x="686133" y="0"/>
                </a:lnTo>
                <a:lnTo>
                  <a:pt x="686133" y="765462"/>
                </a:lnTo>
                <a:lnTo>
                  <a:pt x="0" y="765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504494" y="5143500"/>
            <a:ext cx="1270465" cy="1227586"/>
          </a:xfrm>
          <a:custGeom>
            <a:avLst/>
            <a:gdLst/>
            <a:ahLst/>
            <a:cxnLst/>
            <a:rect l="l" t="t" r="r" b="b"/>
            <a:pathLst>
              <a:path w="1270465" h="1227586">
                <a:moveTo>
                  <a:pt x="0" y="0"/>
                </a:moveTo>
                <a:lnTo>
                  <a:pt x="1270465" y="0"/>
                </a:lnTo>
                <a:lnTo>
                  <a:pt x="1270465" y="1227586"/>
                </a:lnTo>
                <a:lnTo>
                  <a:pt x="0" y="12275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53530" y="7412620"/>
            <a:ext cx="598786" cy="637007"/>
          </a:xfrm>
          <a:custGeom>
            <a:avLst/>
            <a:gdLst/>
            <a:ahLst/>
            <a:cxnLst/>
            <a:rect l="l" t="t" r="r" b="b"/>
            <a:pathLst>
              <a:path w="598786" h="637007">
                <a:moveTo>
                  <a:pt x="0" y="0"/>
                </a:moveTo>
                <a:lnTo>
                  <a:pt x="598786" y="0"/>
                </a:lnTo>
                <a:lnTo>
                  <a:pt x="598786" y="637007"/>
                </a:lnTo>
                <a:lnTo>
                  <a:pt x="0" y="63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6976123" y="698182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012037" y="3379584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71689" y="3970122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12037" y="7169059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971689" y="7759598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657831" y="3379584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17482" y="3970122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657831" y="7169059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617482" y="7759598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51" name="Freeform 51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2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B5CB6B57-5759-449B-B856-33B3AEDEE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5" r="32182"/>
          <a:stretch/>
        </p:blipFill>
        <p:spPr>
          <a:xfrm>
            <a:off x="6807419" y="661972"/>
            <a:ext cx="4801063" cy="896302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579587" y="4779756"/>
            <a:ext cx="4948238" cy="4845256"/>
            <a:chOff x="0" y="0"/>
            <a:chExt cx="6597650" cy="646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97650" cy="6460363"/>
            </a:xfrm>
            <a:custGeom>
              <a:avLst/>
              <a:gdLst/>
              <a:ahLst/>
              <a:cxnLst/>
              <a:rect l="l" t="t" r="r" b="b"/>
              <a:pathLst>
                <a:path w="6597650" h="6460363">
                  <a:moveTo>
                    <a:pt x="0" y="387096"/>
                  </a:moveTo>
                  <a:cubicBezTo>
                    <a:pt x="0" y="173228"/>
                    <a:pt x="173228" y="0"/>
                    <a:pt x="387096" y="0"/>
                  </a:cubicBezTo>
                  <a:lnTo>
                    <a:pt x="6210554" y="0"/>
                  </a:lnTo>
                  <a:cubicBezTo>
                    <a:pt x="6424295" y="0"/>
                    <a:pt x="6597650" y="173228"/>
                    <a:pt x="6597650" y="387096"/>
                  </a:cubicBezTo>
                  <a:lnTo>
                    <a:pt x="6597650" y="6073267"/>
                  </a:lnTo>
                  <a:cubicBezTo>
                    <a:pt x="6597650" y="6287008"/>
                    <a:pt x="6424422" y="6460363"/>
                    <a:pt x="6210554" y="6460363"/>
                  </a:cubicBezTo>
                  <a:lnTo>
                    <a:pt x="387096" y="6460363"/>
                  </a:lnTo>
                  <a:cubicBezTo>
                    <a:pt x="173228" y="6460363"/>
                    <a:pt x="0" y="6287008"/>
                    <a:pt x="0" y="60732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942132" y="1594480"/>
            <a:ext cx="3934080" cy="1251885"/>
            <a:chOff x="0" y="0"/>
            <a:chExt cx="5245440" cy="16691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942132" y="4627815"/>
            <a:ext cx="3934080" cy="1251885"/>
            <a:chOff x="0" y="0"/>
            <a:chExt cx="5245440" cy="16691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942132" y="7661149"/>
            <a:ext cx="3934080" cy="1251885"/>
            <a:chOff x="0" y="0"/>
            <a:chExt cx="5245440" cy="16691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45481" cy="1669161"/>
            </a:xfrm>
            <a:custGeom>
              <a:avLst/>
              <a:gdLst/>
              <a:ahLst/>
              <a:cxnLst/>
              <a:rect l="l" t="t" r="r" b="b"/>
              <a:pathLst>
                <a:path w="5245481" h="1669161">
                  <a:moveTo>
                    <a:pt x="0" y="274320"/>
                  </a:moveTo>
                  <a:cubicBezTo>
                    <a:pt x="0" y="122809"/>
                    <a:pt x="122809" y="0"/>
                    <a:pt x="274320" y="0"/>
                  </a:cubicBezTo>
                  <a:lnTo>
                    <a:pt x="4971161" y="0"/>
                  </a:lnTo>
                  <a:cubicBezTo>
                    <a:pt x="5122672" y="0"/>
                    <a:pt x="5245481" y="122809"/>
                    <a:pt x="5245481" y="274320"/>
                  </a:cubicBezTo>
                  <a:lnTo>
                    <a:pt x="5245481" y="1394841"/>
                  </a:lnTo>
                  <a:cubicBezTo>
                    <a:pt x="5245481" y="1546352"/>
                    <a:pt x="5122672" y="1669161"/>
                    <a:pt x="4971161" y="1669161"/>
                  </a:cubicBezTo>
                  <a:lnTo>
                    <a:pt x="274320" y="1669161"/>
                  </a:lnTo>
                  <a:cubicBezTo>
                    <a:pt x="122809" y="1669161"/>
                    <a:pt x="0" y="1546352"/>
                    <a:pt x="0" y="139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99728" y="2791996"/>
            <a:ext cx="2488533" cy="2895748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70915" y="1364226"/>
            <a:ext cx="1471588" cy="1712393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70915" y="4369298"/>
            <a:ext cx="1471588" cy="1712393"/>
            <a:chOff x="0" y="0"/>
            <a:chExt cx="6985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70915" y="7412674"/>
            <a:ext cx="1471588" cy="1712393"/>
            <a:chOff x="0" y="0"/>
            <a:chExt cx="6985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1">
              <a:gsLst>
                <a:gs pos="0">
                  <a:srgbClr val="2DF1DC">
                    <a:alpha val="100000"/>
                  </a:srgbClr>
                </a:gs>
                <a:gs pos="100000">
                  <a:srgbClr val="9EFC7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8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rot="10785614">
            <a:off x="13805321" y="2280129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10785614">
            <a:off x="13805321" y="5313464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rot="10785614">
            <a:off x="13805321" y="8346798"/>
            <a:ext cx="2276165" cy="0"/>
          </a:xfrm>
          <a:prstGeom prst="line">
            <a:avLst/>
          </a:prstGeom>
          <a:ln w="9525" cap="rnd">
            <a:solidFill>
              <a:srgbClr val="0048E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rot="29254">
            <a:off x="1624678" y="1881794"/>
            <a:ext cx="111929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355" y="3218229"/>
            <a:ext cx="2043281" cy="2043281"/>
          </a:xfrm>
          <a:prstGeom prst="rect">
            <a:avLst/>
          </a:prstGeom>
        </p:spPr>
      </p:pic>
      <p:sp>
        <p:nvSpPr>
          <p:cNvPr id="27" name="AutoShape 27"/>
          <p:cNvSpPr/>
          <p:nvPr/>
        </p:nvSpPr>
        <p:spPr>
          <a:xfrm rot="10791380">
            <a:off x="2026902" y="7823199"/>
            <a:ext cx="3798777" cy="0"/>
          </a:xfrm>
          <a:prstGeom prst="line">
            <a:avLst/>
          </a:prstGeom>
          <a:ln w="9525" cap="rnd">
            <a:solidFill>
              <a:srgbClr val="44546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>
            <a:off x="12302874" y="1883049"/>
            <a:ext cx="607669" cy="617778"/>
          </a:xfrm>
          <a:custGeom>
            <a:avLst/>
            <a:gdLst/>
            <a:ahLst/>
            <a:cxnLst/>
            <a:rect l="l" t="t" r="r" b="b"/>
            <a:pathLst>
              <a:path w="607669" h="617778">
                <a:moveTo>
                  <a:pt x="0" y="0"/>
                </a:moveTo>
                <a:lnTo>
                  <a:pt x="607669" y="0"/>
                </a:lnTo>
                <a:lnTo>
                  <a:pt x="607669" y="617778"/>
                </a:lnTo>
                <a:lnTo>
                  <a:pt x="0" y="61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521062" y="4000391"/>
            <a:ext cx="445866" cy="478958"/>
          </a:xfrm>
          <a:custGeom>
            <a:avLst/>
            <a:gdLst/>
            <a:ahLst/>
            <a:cxnLst/>
            <a:rect l="l" t="t" r="r" b="b"/>
            <a:pathLst>
              <a:path w="445866" h="478958">
                <a:moveTo>
                  <a:pt x="0" y="0"/>
                </a:moveTo>
                <a:lnTo>
                  <a:pt x="445866" y="0"/>
                </a:lnTo>
                <a:lnTo>
                  <a:pt x="445866" y="478958"/>
                </a:lnTo>
                <a:lnTo>
                  <a:pt x="0" y="478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329832" y="7998843"/>
            <a:ext cx="553754" cy="617778"/>
          </a:xfrm>
          <a:custGeom>
            <a:avLst/>
            <a:gdLst/>
            <a:ahLst/>
            <a:cxnLst/>
            <a:rect l="l" t="t" r="r" b="b"/>
            <a:pathLst>
              <a:path w="553754" h="617778">
                <a:moveTo>
                  <a:pt x="0" y="0"/>
                </a:moveTo>
                <a:lnTo>
                  <a:pt x="553753" y="0"/>
                </a:lnTo>
                <a:lnTo>
                  <a:pt x="553753" y="617778"/>
                </a:lnTo>
                <a:lnTo>
                  <a:pt x="0" y="617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287030" y="4965508"/>
            <a:ext cx="639356" cy="617778"/>
          </a:xfrm>
          <a:custGeom>
            <a:avLst/>
            <a:gdLst/>
            <a:ahLst/>
            <a:cxnLst/>
            <a:rect l="l" t="t" r="r" b="b"/>
            <a:pathLst>
              <a:path w="639356" h="617778">
                <a:moveTo>
                  <a:pt x="0" y="0"/>
                </a:moveTo>
                <a:lnTo>
                  <a:pt x="639357" y="0"/>
                </a:lnTo>
                <a:lnTo>
                  <a:pt x="639357" y="617778"/>
                </a:lnTo>
                <a:lnTo>
                  <a:pt x="0" y="617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3758658" y="1694115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18310" y="2284653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758658" y="4727449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18310" y="5317987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58658" y="7760784"/>
            <a:ext cx="250850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48E5"/>
                </a:solidFill>
                <a:ea typeface="思源黑体-超粗体 Heavy"/>
              </a:rPr>
              <a:t>添加小标题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718310" y="8351322"/>
            <a:ext cx="2548854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请输入文本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8252" y="990103"/>
            <a:ext cx="433575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ea typeface="思源黑体-超粗体 Heavy"/>
              </a:rPr>
              <a:t>请输入标题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45287" y="7148787"/>
            <a:ext cx="25820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 err="1">
                <a:solidFill>
                  <a:srgbClr val="8497B0"/>
                </a:solidFill>
                <a:ea typeface="思源黑体-超粗体 Heavy"/>
              </a:rPr>
              <a:t>添加小标题</a:t>
            </a:r>
            <a:endParaRPr lang="en-US" sz="3000" dirty="0">
              <a:solidFill>
                <a:srgbClr val="8497B0"/>
              </a:solidFill>
              <a:ea typeface="思源黑体-超粗体 Heavy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076700" y="8013258"/>
            <a:ext cx="4019619" cy="336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8"/>
              </a:lnSpc>
            </a:pPr>
            <a:r>
              <a:rPr lang="en-US" sz="1800">
                <a:solidFill>
                  <a:srgbClr val="8497B0"/>
                </a:solidFill>
                <a:ea typeface="思源黑体-粗体"/>
              </a:rPr>
              <a:t>请输入您的文本，文字是您思想的提炼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859181" y="6185167"/>
            <a:ext cx="3698839" cy="71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zh-CN" altLang="en-US" sz="4800" dirty="0">
                <a:solidFill>
                  <a:srgbClr val="0036AC"/>
                </a:solidFill>
                <a:ea typeface="Montserrat Heavy"/>
              </a:rPr>
              <a:t>请输入标题</a:t>
            </a:r>
            <a:endParaRPr lang="en-US" sz="4800" dirty="0">
              <a:solidFill>
                <a:srgbClr val="0036AC"/>
              </a:solidFill>
              <a:latin typeface="Montserrat Ultra-Bold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15806378" y="266361"/>
            <a:ext cx="2135453" cy="640998"/>
          </a:xfrm>
          <a:custGeom>
            <a:avLst/>
            <a:gdLst/>
            <a:ahLst/>
            <a:cxnLst/>
            <a:rect l="l" t="t" r="r" b="b"/>
            <a:pathLst>
              <a:path w="2135453" h="640998">
                <a:moveTo>
                  <a:pt x="0" y="0"/>
                </a:moveTo>
                <a:lnTo>
                  <a:pt x="2135453" y="0"/>
                </a:lnTo>
                <a:lnTo>
                  <a:pt x="2135453" y="640998"/>
                </a:lnTo>
                <a:lnTo>
                  <a:pt x="0" y="6409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156</Words>
  <Application>Microsoft Office PowerPoint</Application>
  <PresentationFormat>自定义</PresentationFormat>
  <Paragraphs>79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思源黑体-粗体</vt:lpstr>
      <vt:lpstr>Montserrat Heavy</vt:lpstr>
      <vt:lpstr>Montserrat Ultra-Bold</vt:lpstr>
      <vt:lpstr>Montserrat</vt:lpstr>
      <vt:lpstr>Calibri</vt:lpstr>
      <vt:lpstr>思源黑体-超粗体 Light</vt:lpstr>
      <vt:lpstr>思源黑体-超粗体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蓝绿渐变简约年终总结ppt演示文稿 副本</dc:title>
  <dc:creator>唐玉婵</dc:creator>
  <cp:lastModifiedBy>tangyuchan21121998@163.com</cp:lastModifiedBy>
  <cp:revision>3</cp:revision>
  <dcterms:created xsi:type="dcterms:W3CDTF">2006-08-16T00:00:00Z</dcterms:created>
  <dcterms:modified xsi:type="dcterms:W3CDTF">2024-03-12T07:37:52Z</dcterms:modified>
  <dc:identifier>DAF_BQ1ltwU</dc:identifier>
</cp:coreProperties>
</file>